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  SACHIN L R</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a:t>
            </a:r>
            <a:r>
              <a:rPr lang="en-IN" sz="1100" b="0" i="0" u="none" strike="noStrike" cap="none" dirty="0">
                <a:solidFill>
                  <a:schemeClr val="bg1"/>
                </a:solidFill>
                <a:latin typeface="Arial"/>
                <a:ea typeface="Arial"/>
                <a:cs typeface="Arial"/>
                <a:sym typeface="Arial"/>
              </a:rPr>
              <a:t>2111080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1000256483.mp4">
            <a:hlinkClick r:id="" action="ppaction://media"/>
            <a:extLst>
              <a:ext uri="{FF2B5EF4-FFF2-40B4-BE49-F238E27FC236}">
                <a16:creationId xmlns:a16="http://schemas.microsoft.com/office/drawing/2014/main" id="{818C6BF2-234E-D4B1-A6DF-05C3055C8F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2544" y="1158806"/>
            <a:ext cx="5818909" cy="327313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83691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IN" dirty="0">
                <a:solidFill>
                  <a:schemeClr val="tx1"/>
                </a:solidFill>
              </a:rPr>
              <a:t>In summary, our </a:t>
            </a:r>
            <a:r>
              <a:rPr lang="en-IN" dirty="0" err="1">
                <a:solidFill>
                  <a:schemeClr val="tx1"/>
                </a:solidFill>
              </a:rPr>
              <a:t>endeavor</a:t>
            </a:r>
            <a:r>
              <a:rPr lang="en-IN" dirty="0">
                <a:solidFill>
                  <a:schemeClr val="tx1"/>
                </a:solidFill>
              </a:rPr>
              <a:t> to detect spam emails using machine learning has yielded encouraging outcomes in automatically discerning and sifting out undesired emails. Through the utilization of machine learning algorithms like logistic regression, support vector machines (SVM), and naive Bayes classifiers, we successfully classified emails as either spam or non-spam (ham).</a:t>
            </a:r>
          </a:p>
          <a:p>
            <a:pPr marL="173736" indent="-173736">
              <a:spcAft>
                <a:spcPts val="800"/>
              </a:spcAft>
              <a:buClr>
                <a:srgbClr val="213163"/>
              </a:buClr>
              <a:buFont typeface="Arial" panose="020B0604020202020204" pitchFamily="34" charset="0"/>
              <a:buChar char="•"/>
            </a:pPr>
            <a:r>
              <a:rPr lang="en-IN" dirty="0">
                <a:solidFill>
                  <a:schemeClr val="tx1"/>
                </a:solidFill>
              </a:rPr>
              <a:t> Looking ahead, there exists the opportunity to refine this system by delving into advanced machine learning methods, integrating real-time detection capabilities, and integrating user feedback. These advancements have the potential to bolster the accuracy and efficacy of spam email detection systems, thereby enhancing user satisfaction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a:t>
            </a:r>
            <a:r>
              <a:rPr lang="en-IN" sz="3000" b="1" dirty="0"/>
              <a:t>you</a:t>
            </a:r>
            <a:endParaRPr lang="en-US" sz="30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IN" b="0" i="0" dirty="0">
                <a:solidFill>
                  <a:schemeClr val="tx1"/>
                </a:solidFill>
                <a:effectLst/>
                <a:latin typeface="Söhne"/>
              </a:rPr>
              <a:t>In this initiative, we propose employing machine learning techniques to combat the pervasive issue of email spam, which poses inconvenience and potential harm to users. The project entails assembling a dataset comprising labeled emails, with each email categorized as either spam or non-spam (ham). The overarching goal is to devise an effective and efficient spam detection system capable of safeguarding users against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IN" dirty="0">
                <a:solidFill>
                  <a:schemeClr val="tx1"/>
                </a:solidFill>
                <a:latin typeface="Nunito" panose="020F0502020204030204" pitchFamily="2" charset="0"/>
              </a:rPr>
              <a:t>We’ll leverage TensorFlow to create a deep-learning model tailored for detecting spam emails. Our focus will be on implementing a classifier that delivers binary outcomes: identifying emails as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70342"/>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a:t>
            </a:r>
            <a:r>
              <a:rPr lang="en-IN" b="1" dirty="0"/>
              <a:t> </a:t>
            </a:r>
            <a:r>
              <a:rPr lang="en-IN" dirty="0"/>
              <a:t>Collect a </a:t>
            </a:r>
            <a:r>
              <a:rPr lang="en-IN" dirty="0" err="1"/>
              <a:t>labeled</a:t>
            </a:r>
            <a:r>
              <a:rPr lang="en-IN" dirty="0"/>
              <a:t> dataset containing emails categorized as either spam or non-spam (ham). </a:t>
            </a:r>
            <a:r>
              <a:rPr lang="en-IN" dirty="0" err="1"/>
              <a:t>Preprocess</a:t>
            </a:r>
            <a:r>
              <a:rPr lang="en-IN" dirty="0"/>
              <a:t> the text data to make it compatible with machine learning models, which involves tasks like eliminating stop words, tokenization, and converting text into numerical formats. Extract features from the </a:t>
            </a:r>
            <a:r>
              <a:rPr lang="en-IN" dirty="0" err="1"/>
              <a:t>preprocessed</a:t>
            </a:r>
            <a:r>
              <a:rPr lang="en-IN" dirty="0"/>
              <a:t> text, such as word frequency, TF-IDF (Term Frequency-Inverse Document Frequency), and N-grams. Select a machine-learning model for spam detection, with common options including logistic regression, support vector machines (SVM), and naive Bayes classifiers.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sachinmsdian143@gmail.com</cp:lastModifiedBy>
  <cp:revision>167</cp:revision>
  <dcterms:modified xsi:type="dcterms:W3CDTF">2024-04-19T12:27:07Z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